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5" r:id="rId5"/>
    <p:sldId id="263" r:id="rId6"/>
    <p:sldId id="276" r:id="rId7"/>
    <p:sldId id="262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6F32BC-B8FC-4B21-B3CF-1572FFFDF7D9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F5A9E2-0330-4015-9925-EC9D94C82F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cpsccr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610600" cy="4419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YOUR 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BULLITT CENTRAL!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(GET ON TRACK!)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88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  <p:extLst>
      <p:ext uri="{BB962C8B-B14F-4D97-AF65-F5344CB8AC3E}">
        <p14:creationId xmlns:p14="http://schemas.microsoft.com/office/powerpoint/2010/main" val="9163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64782" cy="6858000"/>
          </a:xfrm>
        </p:spPr>
      </p:pic>
    </p:spTree>
    <p:extLst>
      <p:ext uri="{BB962C8B-B14F-4D97-AF65-F5344CB8AC3E}">
        <p14:creationId xmlns:p14="http://schemas.microsoft.com/office/powerpoint/2010/main" val="25947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067800" cy="7010400"/>
          </a:xfrm>
        </p:spPr>
      </p:pic>
    </p:spTree>
    <p:extLst>
      <p:ext uri="{BB962C8B-B14F-4D97-AF65-F5344CB8AC3E}">
        <p14:creationId xmlns:p14="http://schemas.microsoft.com/office/powerpoint/2010/main" val="855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COLLEGE READY!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endParaRPr lang="en-US" sz="4300" dirty="0" smtClean="0"/>
          </a:p>
          <a:p>
            <a:pPr algn="ctr"/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13 + </a:t>
            </a:r>
            <a:r>
              <a:rPr lang="en-US" sz="4300" dirty="0" smtClean="0"/>
              <a:t>EXPLORE ….18 English ACT</a:t>
            </a:r>
          </a:p>
          <a:p>
            <a:pPr algn="ctr"/>
            <a:endParaRPr lang="en-US" sz="4300" dirty="0" smtClean="0"/>
          </a:p>
          <a:p>
            <a:pPr algn="ctr"/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17+ EXPLORE </a:t>
            </a:r>
            <a:r>
              <a:rPr lang="en-US" sz="4300" dirty="0" smtClean="0"/>
              <a:t>….19 Math ACT</a:t>
            </a:r>
          </a:p>
          <a:p>
            <a:pPr marL="118872" indent="0" algn="ctr">
              <a:buNone/>
            </a:pPr>
            <a:endParaRPr lang="en-US" sz="4300" dirty="0" smtClean="0"/>
          </a:p>
          <a:p>
            <a:pPr algn="ctr"/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15+ </a:t>
            </a:r>
            <a:r>
              <a:rPr lang="en-US" sz="4300" dirty="0" smtClean="0"/>
              <a:t>EXPLORE…20 Reading ACT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CAREER READY! (Major/Take 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410199"/>
          </a:xfrm>
        </p:spPr>
        <p:txBody>
          <a:bodyPr/>
          <a:lstStyle/>
          <a:p>
            <a:pPr lvl="1"/>
            <a:r>
              <a:rPr lang="en-US" dirty="0" smtClean="0"/>
              <a:t>JROTC</a:t>
            </a:r>
          </a:p>
          <a:p>
            <a:pPr lvl="2"/>
            <a:r>
              <a:rPr lang="en-US" dirty="0" smtClean="0"/>
              <a:t> (3 Years completed / ROTC 1-6 No Test)</a:t>
            </a:r>
          </a:p>
          <a:p>
            <a:pPr lvl="1"/>
            <a:r>
              <a:rPr lang="en-US" dirty="0" smtClean="0"/>
              <a:t>Health Science &amp; BIOMEDICAL RESEARCH </a:t>
            </a:r>
          </a:p>
          <a:p>
            <a:pPr lvl="2"/>
            <a:r>
              <a:rPr lang="en-US" sz="2000" dirty="0" smtClean="0"/>
              <a:t>(Nursing, Pharmacy, Sports Medicine)</a:t>
            </a:r>
          </a:p>
          <a:p>
            <a:pPr lvl="1"/>
            <a:r>
              <a:rPr lang="en-US" dirty="0" smtClean="0"/>
              <a:t>Agriculture</a:t>
            </a:r>
          </a:p>
          <a:p>
            <a:pPr lvl="2"/>
            <a:r>
              <a:rPr lang="en-US" sz="2000" dirty="0" smtClean="0"/>
              <a:t>(Small Engine Mechanics, Animal Science, Construction, Greenhouse)</a:t>
            </a:r>
          </a:p>
          <a:p>
            <a:pPr lvl="1"/>
            <a:r>
              <a:rPr lang="en-US" dirty="0" smtClean="0"/>
              <a:t>Business  </a:t>
            </a:r>
          </a:p>
          <a:p>
            <a:pPr lvl="2"/>
            <a:r>
              <a:rPr lang="en-US" sz="2000" dirty="0" smtClean="0"/>
              <a:t>(Finance, Accounting, Management, Technology, Multimedia, Clerical)</a:t>
            </a:r>
          </a:p>
          <a:p>
            <a:pPr lvl="1"/>
            <a:r>
              <a:rPr lang="en-US" dirty="0" smtClean="0"/>
              <a:t>Family Consumer Science</a:t>
            </a:r>
          </a:p>
          <a:p>
            <a:pPr lvl="2"/>
            <a:r>
              <a:rPr lang="en-US" dirty="0" smtClean="0"/>
              <a:t>(</a:t>
            </a:r>
            <a:r>
              <a:rPr lang="en-US" sz="2000" dirty="0" smtClean="0"/>
              <a:t>Culinary, Child Care, Fashion &amp; Interior Design)</a:t>
            </a:r>
            <a:endParaRPr lang="en-US" sz="2000" dirty="0"/>
          </a:p>
          <a:p>
            <a:pPr marL="768096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Pass TWO tests to be career ready!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KOSSA </a:t>
            </a:r>
          </a:p>
          <a:p>
            <a:pPr lvl="1"/>
            <a:r>
              <a:rPr lang="en-US" dirty="0" smtClean="0"/>
              <a:t>(KY Occupational Skills Standards Assessment)</a:t>
            </a:r>
          </a:p>
          <a:p>
            <a:pPr lvl="1"/>
            <a:r>
              <a:rPr lang="en-US" dirty="0" smtClean="0"/>
              <a:t>(This is career content)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Pass the Work Keys </a:t>
            </a:r>
          </a:p>
          <a:p>
            <a:pPr lvl="1"/>
            <a:r>
              <a:rPr lang="en-US" dirty="0" smtClean="0"/>
              <a:t>(Reading, Math, Locating Information)</a:t>
            </a:r>
          </a:p>
          <a:p>
            <a:pPr lvl="1"/>
            <a:r>
              <a:rPr lang="en-US" dirty="0" smtClean="0"/>
              <a:t>(Need a 4 or better on each exam)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SPECIAL PROGRAMS (Qualify)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Career Readiness Center HS to work</a:t>
            </a:r>
          </a:p>
          <a:p>
            <a:pPr marL="118872" indent="0" algn="ctr">
              <a:buNone/>
            </a:pPr>
            <a:endParaRPr lang="en-US" sz="4000" dirty="0" smtClean="0"/>
          </a:p>
          <a:p>
            <a:pPr algn="ctr"/>
            <a:r>
              <a:rPr lang="en-US" sz="4000" dirty="0" smtClean="0"/>
              <a:t>Bullitt Advanced Math &amp; Science Academy</a:t>
            </a:r>
          </a:p>
          <a:p>
            <a:pPr algn="ctr"/>
            <a:r>
              <a:rPr lang="en-US" sz="4000" dirty="0" smtClean="0"/>
              <a:t>Early Graduation Option HS to college in 2 years</a:t>
            </a:r>
          </a:p>
          <a:p>
            <a:pPr algn="ctr"/>
            <a:r>
              <a:rPr lang="en-US" sz="4000" dirty="0" smtClean="0"/>
              <a:t>CCAP advanced program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What YOU can do now!!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READING – MAP </a:t>
            </a:r>
            <a:r>
              <a:rPr lang="en-US" sz="4400" dirty="0" smtClean="0"/>
              <a:t>240 </a:t>
            </a:r>
          </a:p>
          <a:p>
            <a:endParaRPr lang="en-US" sz="3600" dirty="0"/>
          </a:p>
          <a:p>
            <a:r>
              <a:rPr lang="en-US" sz="3600" dirty="0" smtClean="0"/>
              <a:t>MATH – MAP </a:t>
            </a:r>
            <a:r>
              <a:rPr lang="en-US" sz="4400" dirty="0" smtClean="0"/>
              <a:t>260</a:t>
            </a:r>
          </a:p>
          <a:p>
            <a:endParaRPr lang="en-US" sz="3600" dirty="0"/>
          </a:p>
          <a:p>
            <a:r>
              <a:rPr lang="en-US" sz="3600" dirty="0" smtClean="0"/>
              <a:t>GET IT TOGETHER (Rules, Grades, Behavior)</a:t>
            </a:r>
          </a:p>
          <a:p>
            <a:endParaRPr lang="en-US" sz="3600" dirty="0"/>
          </a:p>
          <a:p>
            <a:r>
              <a:rPr lang="en-US" sz="3600" dirty="0" smtClean="0"/>
              <a:t>START LOOKING FOR LIFE!!!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Connect   to   CCR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hlinkClick r:id="rId2"/>
              </a:rPr>
              <a:t>http://bcpsccr.weebly.com</a:t>
            </a:r>
            <a:r>
              <a:rPr lang="en-US" sz="4000" dirty="0" smtClean="0">
                <a:hlinkClick r:id="rId2"/>
              </a:rPr>
              <a:t>/</a:t>
            </a:r>
            <a:endParaRPr lang="en-US" sz="4000" dirty="0" smtClean="0"/>
          </a:p>
          <a:p>
            <a:pPr algn="ctr"/>
            <a:r>
              <a:rPr lang="en-US" sz="4000" dirty="0" smtClean="0">
                <a:hlinkClick r:id="rId2"/>
              </a:rPr>
              <a:t>http://bcpsccr.weebly.com/</a:t>
            </a:r>
            <a:endParaRPr lang="en-US" sz="4000" dirty="0" smtClean="0"/>
          </a:p>
          <a:p>
            <a:pPr marL="118872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41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1261"/>
            <a:ext cx="9296400" cy="6929261"/>
          </a:xfrm>
        </p:spPr>
      </p:pic>
    </p:spTree>
    <p:extLst>
      <p:ext uri="{BB962C8B-B14F-4D97-AF65-F5344CB8AC3E}">
        <p14:creationId xmlns:p14="http://schemas.microsoft.com/office/powerpoint/2010/main" val="25897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67" y="0"/>
            <a:ext cx="9250676" cy="7010400"/>
          </a:xfrm>
        </p:spPr>
      </p:pic>
    </p:spTree>
    <p:extLst>
      <p:ext uri="{BB962C8B-B14F-4D97-AF65-F5344CB8AC3E}">
        <p14:creationId xmlns:p14="http://schemas.microsoft.com/office/powerpoint/2010/main" val="19470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30832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SOMETHING TO LOOK FORWARD TOO!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 Code (Be You)</a:t>
            </a:r>
          </a:p>
          <a:p>
            <a:endParaRPr lang="en-US" dirty="0"/>
          </a:p>
          <a:p>
            <a:r>
              <a:rPr lang="en-US" dirty="0" smtClean="0"/>
              <a:t>Phone Freedom (Be Responsible)</a:t>
            </a:r>
          </a:p>
          <a:p>
            <a:endParaRPr lang="en-US" dirty="0"/>
          </a:p>
          <a:p>
            <a:r>
              <a:rPr lang="en-US" dirty="0" smtClean="0"/>
              <a:t>Time to breathe ( Be on Time)</a:t>
            </a:r>
          </a:p>
          <a:p>
            <a:endParaRPr lang="en-US" dirty="0"/>
          </a:p>
          <a:p>
            <a:r>
              <a:rPr lang="en-US" dirty="0" smtClean="0"/>
              <a:t>Find your MAJOR &amp; Club (Be involved)</a:t>
            </a:r>
          </a:p>
          <a:p>
            <a:endParaRPr lang="en-US" dirty="0"/>
          </a:p>
          <a:p>
            <a:r>
              <a:rPr lang="en-US" dirty="0" smtClean="0"/>
              <a:t>Find your Cougar Connection (Be Happy)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1361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9996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7010400"/>
          </a:xfrm>
        </p:spPr>
      </p:pic>
    </p:spTree>
    <p:extLst>
      <p:ext uri="{BB962C8B-B14F-4D97-AF65-F5344CB8AC3E}">
        <p14:creationId xmlns:p14="http://schemas.microsoft.com/office/powerpoint/2010/main" val="29324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771E28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</TotalTime>
  <Words>254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Corbel</vt:lpstr>
      <vt:lpstr>Wingdings</vt:lpstr>
      <vt:lpstr>Wingdings 2</vt:lpstr>
      <vt:lpstr>Wingdings 3</vt:lpstr>
      <vt:lpstr>Module</vt:lpstr>
      <vt:lpstr>YOUR  BULLITT CENTRAL!  (GET ON TRACK!) </vt:lpstr>
      <vt:lpstr>PowerPoint Presentation</vt:lpstr>
      <vt:lpstr>PowerPoint Presentation</vt:lpstr>
      <vt:lpstr>PowerPoint Presentation</vt:lpstr>
      <vt:lpstr>PowerPoint Presentation</vt:lpstr>
      <vt:lpstr>SOMETHING TO LOOK FORWARD TOO!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READY!</vt:lpstr>
      <vt:lpstr>CAREER READY! (Major/Take 4)</vt:lpstr>
      <vt:lpstr>Pass TWO tests to be career ready!</vt:lpstr>
      <vt:lpstr>SPECIAL PROGRAMS (Qualify)</vt:lpstr>
      <vt:lpstr>What YOU can do now!!</vt:lpstr>
      <vt:lpstr>Connect   to   CCR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the exciting changes at YOUR BULLITT CENTRAL!</dc:title>
  <dc:creator>Coulter, Christy</dc:creator>
  <cp:lastModifiedBy>Barger, Lee</cp:lastModifiedBy>
  <cp:revision>9</cp:revision>
  <dcterms:created xsi:type="dcterms:W3CDTF">2014-02-24T15:55:50Z</dcterms:created>
  <dcterms:modified xsi:type="dcterms:W3CDTF">2015-01-30T02:20:48Z</dcterms:modified>
</cp:coreProperties>
</file>