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1" r:id="rId6"/>
    <p:sldId id="262" r:id="rId7"/>
    <p:sldId id="26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0620BB-DD91-497D-B70F-EF08FBD74F50}"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EB3B8-7332-4260-8530-5EA191DFA27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0620BB-DD91-497D-B70F-EF08FBD74F50}"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EB3B8-7332-4260-8530-5EA191DFA27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0620BB-DD91-497D-B70F-EF08FBD74F50}"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EB3B8-7332-4260-8530-5EA191DFA27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0620BB-DD91-497D-B70F-EF08FBD74F50}"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EB3B8-7332-4260-8530-5EA191DFA27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360620BB-DD91-497D-B70F-EF08FBD74F50}"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EB3B8-7332-4260-8530-5EA191DFA27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0620BB-DD91-497D-B70F-EF08FBD74F50}"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EB3B8-7332-4260-8530-5EA191DFA279}"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0620BB-DD91-497D-B70F-EF08FBD74F50}" type="datetimeFigureOut">
              <a:rPr lang="en-US" smtClean="0"/>
              <a:t>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EB3B8-7332-4260-8530-5EA191DFA27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0620BB-DD91-497D-B70F-EF08FBD74F50}" type="datetimeFigureOut">
              <a:rPr lang="en-US" smtClean="0"/>
              <a:t>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EB3B8-7332-4260-8530-5EA191DFA27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0620BB-DD91-497D-B70F-EF08FBD74F50}" type="datetimeFigureOut">
              <a:rPr lang="en-US" smtClean="0"/>
              <a:t>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DEB3B8-7332-4260-8530-5EA191DFA27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360620BB-DD91-497D-B70F-EF08FBD74F50}" type="datetimeFigureOut">
              <a:rPr lang="en-US" smtClean="0"/>
              <a:t>1/25/2016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62DEB3B8-7332-4260-8530-5EA191DFA27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0620BB-DD91-497D-B70F-EF08FBD74F50}"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EB3B8-7332-4260-8530-5EA191DFA27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360620BB-DD91-497D-B70F-EF08FBD74F50}" type="datetimeFigureOut">
              <a:rPr lang="en-US" smtClean="0"/>
              <a:t>1/25/2016</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62DEB3B8-7332-4260-8530-5EA191DFA27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Work Ethic Certification </a:t>
            </a:r>
            <a:endParaRPr lang="en-US" dirty="0"/>
          </a:p>
        </p:txBody>
      </p:sp>
      <p:sp>
        <p:nvSpPr>
          <p:cNvPr id="3" name="Subtitle 2"/>
          <p:cNvSpPr>
            <a:spLocks noGrp="1"/>
          </p:cNvSpPr>
          <p:nvPr>
            <p:ph type="subTitle" idx="1"/>
          </p:nvPr>
        </p:nvSpPr>
        <p:spPr/>
        <p:txBody>
          <a:bodyPr/>
          <a:lstStyle/>
          <a:p>
            <a:r>
              <a:rPr lang="en-US" dirty="0" smtClean="0"/>
              <a:t>Bullitt Lick Middle </a:t>
            </a:r>
            <a:endParaRPr lang="en-US" dirty="0"/>
          </a:p>
        </p:txBody>
      </p:sp>
    </p:spTree>
    <p:extLst>
      <p:ext uri="{BB962C8B-B14F-4D97-AF65-F5344CB8AC3E}">
        <p14:creationId xmlns:p14="http://schemas.microsoft.com/office/powerpoint/2010/main" val="3290714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457200"/>
            <a:ext cx="8229600" cy="4708981"/>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Bullitt County Chamber of Commerce and Bullitt County Schools partner to develop a Work Ready Community:</a:t>
            </a:r>
          </a:p>
          <a:p>
            <a:r>
              <a:rPr lang="en-US" sz="2000" dirty="0" smtClean="0">
                <a:latin typeface="Times New Roman" panose="02020603050405020304" pitchFamily="18" charset="0"/>
                <a:cs typeface="Times New Roman" panose="02020603050405020304" pitchFamily="18" charset="0"/>
              </a:rPr>
              <a:t> </a:t>
            </a:r>
          </a:p>
          <a:p>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Part of the mission in education is to prepare students for the transition from school to work and life beyond the classroom. It is essential that students be taught skills necessary to be successful in the world of work. Getting along with others, understanding boundaries, doing work to a high level of quality and in good quantity are important skills. It is critical that BCPS graduates value showing up for work and demonstrate excellent attendance.</a:t>
            </a:r>
          </a:p>
          <a:p>
            <a:r>
              <a:rPr lang="en-US" sz="2000" dirty="0" smtClean="0">
                <a:latin typeface="Times New Roman" panose="02020603050405020304" pitchFamily="18" charset="0"/>
                <a:cs typeface="Times New Roman" panose="02020603050405020304" pitchFamily="18" charset="0"/>
              </a:rPr>
              <a:t> </a:t>
            </a:r>
          </a:p>
          <a:p>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Check out http://bullittschools.org/wp/ for students and  select the college and career link or http://bcpsccr.weebly.com/ </a:t>
            </a:r>
          </a:p>
          <a:p>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2875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0455" y="3124200"/>
            <a:ext cx="7010400" cy="1569660"/>
          </a:xfrm>
          <a:prstGeom prst="rect">
            <a:avLst/>
          </a:prstGeom>
        </p:spPr>
        <p:txBody>
          <a:bodyPr wrap="square">
            <a:spAutoFit/>
          </a:bodyPr>
          <a:lstStyle/>
          <a:p>
            <a:r>
              <a:rPr lang="en-US" sz="2400" dirty="0" smtClean="0"/>
              <a:t>A student in Bullitt County High Schools </a:t>
            </a:r>
            <a:r>
              <a:rPr lang="en-US" sz="2400" dirty="0"/>
              <a:t>earning the Work Ethic Certification will earn a seal on his/her diploma and be guaranteed an interview with participating </a:t>
            </a:r>
            <a:r>
              <a:rPr lang="en-US" sz="2400" u="sng" dirty="0"/>
              <a:t>businesses for jobs which they qualify</a:t>
            </a:r>
            <a:r>
              <a:rPr lang="en-US" sz="2400" dirty="0" smtClean="0"/>
              <a:t>.</a:t>
            </a:r>
            <a:endParaRPr lang="en-US" sz="2400" dirty="0"/>
          </a:p>
        </p:txBody>
      </p:sp>
      <p:sp>
        <p:nvSpPr>
          <p:cNvPr id="3" name="Rectangle 2"/>
          <p:cNvSpPr/>
          <p:nvPr/>
        </p:nvSpPr>
        <p:spPr>
          <a:xfrm>
            <a:off x="1066800" y="535838"/>
            <a:ext cx="5943600" cy="2246769"/>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The Work Ethic Certification will demonstrate to employers that you are an individual that recognizes the importance of work ethic and has been trained to succeed in the work-place.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688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520940" cy="548640"/>
          </a:xfrm>
        </p:spPr>
        <p:txBody>
          <a:bodyPr/>
          <a:lstStyle/>
          <a:p>
            <a:r>
              <a:rPr lang="en-US" sz="3200" dirty="0" smtClean="0"/>
              <a:t>Why Earn this in middle school?</a:t>
            </a:r>
            <a:endParaRPr lang="en-US" sz="3200" dirty="0"/>
          </a:p>
        </p:txBody>
      </p:sp>
      <p:sp>
        <p:nvSpPr>
          <p:cNvPr id="3" name="Content Placeholder 2"/>
          <p:cNvSpPr>
            <a:spLocks noGrp="1"/>
          </p:cNvSpPr>
          <p:nvPr>
            <p:ph idx="1"/>
          </p:nvPr>
        </p:nvSpPr>
        <p:spPr>
          <a:xfrm>
            <a:off x="228600" y="762000"/>
            <a:ext cx="8686800" cy="4724400"/>
          </a:xfrm>
        </p:spPr>
        <p:txBody>
          <a:bodyPr>
            <a:noAutofit/>
          </a:bodyPr>
          <a:lstStyle/>
          <a:p>
            <a:r>
              <a:rPr lang="en-US" sz="2400" dirty="0" smtClean="0"/>
              <a:t>Our goal is to prepare you for High School and build awareness so you can make the best educated decision for your future.  This is a great program in the High School so if you know about it now you can be prepared for it when you go to High school.  </a:t>
            </a:r>
          </a:p>
          <a:p>
            <a:endParaRPr lang="en-US" sz="2400" dirty="0"/>
          </a:p>
          <a:p>
            <a:r>
              <a:rPr lang="en-US" sz="2400" dirty="0" smtClean="0"/>
              <a:t>Each student that earns this certification will be recognized at our end of the year Awards ceremony.  </a:t>
            </a:r>
          </a:p>
          <a:p>
            <a:endParaRPr lang="en-US" sz="2400" dirty="0"/>
          </a:p>
          <a:p>
            <a:r>
              <a:rPr lang="en-US" sz="2400" dirty="0" smtClean="0"/>
              <a:t>The qualifications are similar to our current Gold card rewards, this will earn you recognition for a school district initiative.     </a:t>
            </a:r>
            <a:endParaRPr lang="en-US" sz="2400" dirty="0"/>
          </a:p>
          <a:p>
            <a:r>
              <a:rPr lang="en-US" sz="2400" dirty="0" smtClean="0"/>
              <a:t> </a:t>
            </a:r>
            <a:endParaRPr lang="en-US" sz="2400" dirty="0"/>
          </a:p>
        </p:txBody>
      </p:sp>
    </p:spTree>
    <p:extLst>
      <p:ext uri="{BB962C8B-B14F-4D97-AF65-F5344CB8AC3E}">
        <p14:creationId xmlns:p14="http://schemas.microsoft.com/office/powerpoint/2010/main" val="3019710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5651"/>
            <a:ext cx="7520940" cy="548640"/>
          </a:xfrm>
        </p:spPr>
        <p:txBody>
          <a:bodyPr/>
          <a:lstStyle/>
          <a:p>
            <a:r>
              <a:rPr lang="en-US" dirty="0" smtClean="0"/>
              <a:t>Form</a:t>
            </a:r>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914400"/>
            <a:ext cx="33528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762000"/>
            <a:ext cx="4371109"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9449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service form </a:t>
            </a:r>
            <a:endParaRPr 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990600"/>
            <a:ext cx="2971799"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8784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04800"/>
            <a:ext cx="7520940" cy="685800"/>
          </a:xfrm>
        </p:spPr>
        <p:txBody>
          <a:bodyPr/>
          <a:lstStyle/>
          <a:p>
            <a:r>
              <a:rPr lang="en-US" sz="3600" dirty="0" smtClean="0"/>
              <a:t>What next?</a:t>
            </a:r>
            <a:r>
              <a:rPr lang="en-US" sz="3600" dirty="0" smtClean="0"/>
              <a:t> : </a:t>
            </a:r>
            <a:endParaRPr lang="en-US" sz="3600" dirty="0"/>
          </a:p>
        </p:txBody>
      </p:sp>
      <p:sp>
        <p:nvSpPr>
          <p:cNvPr id="3" name="Content Placeholder 2"/>
          <p:cNvSpPr>
            <a:spLocks noGrp="1"/>
          </p:cNvSpPr>
          <p:nvPr>
            <p:ph idx="1"/>
          </p:nvPr>
        </p:nvSpPr>
        <p:spPr>
          <a:xfrm>
            <a:off x="822960" y="1100629"/>
            <a:ext cx="7520940" cy="2937972"/>
          </a:xfrm>
        </p:spPr>
        <p:txBody>
          <a:bodyPr/>
          <a:lstStyle/>
          <a:p>
            <a:endParaRPr lang="en-US" b="0" dirty="0"/>
          </a:p>
          <a:p>
            <a:pPr marL="457200" indent="-457200">
              <a:buFontTx/>
              <a:buChar char="-"/>
            </a:pPr>
            <a:r>
              <a:rPr lang="en-US" sz="2800" b="0" dirty="0" smtClean="0"/>
              <a:t>Complete </a:t>
            </a:r>
            <a:r>
              <a:rPr lang="en-US" sz="2800" b="0" dirty="0" smtClean="0"/>
              <a:t>the top portion of the application and return to your 1</a:t>
            </a:r>
            <a:r>
              <a:rPr lang="en-US" sz="2800" b="0" baseline="30000" dirty="0" smtClean="0"/>
              <a:t>st</a:t>
            </a:r>
            <a:r>
              <a:rPr lang="en-US" sz="2800" b="0" dirty="0" smtClean="0"/>
              <a:t> period teacher.    </a:t>
            </a:r>
            <a:endParaRPr lang="en-US" sz="2800" b="0" dirty="0" smtClean="0"/>
          </a:p>
          <a:p>
            <a:pPr marL="0" indent="0"/>
            <a:endParaRPr lang="en-US" sz="2800" dirty="0"/>
          </a:p>
        </p:txBody>
      </p:sp>
    </p:spTree>
    <p:extLst>
      <p:ext uri="{BB962C8B-B14F-4D97-AF65-F5344CB8AC3E}">
        <p14:creationId xmlns:p14="http://schemas.microsoft.com/office/powerpoint/2010/main" val="33492113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116</TotalTime>
  <Words>307</Words>
  <Application>Microsoft Office PowerPoint</Application>
  <PresentationFormat>On-screen Show (4:3)</PresentationFormat>
  <Paragraphs>24</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Angles</vt:lpstr>
      <vt:lpstr>Work Ethic Certification </vt:lpstr>
      <vt:lpstr>PowerPoint Presentation</vt:lpstr>
      <vt:lpstr>PowerPoint Presentation</vt:lpstr>
      <vt:lpstr>Why Earn this in middle school?</vt:lpstr>
      <vt:lpstr>Form</vt:lpstr>
      <vt:lpstr>Community service form </vt:lpstr>
      <vt:lpstr>What next? : </vt:lpstr>
    </vt:vector>
  </TitlesOfParts>
  <Company>Bullitt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Ethic Certification</dc:title>
  <dc:creator>Fenwick, Christy</dc:creator>
  <cp:lastModifiedBy>Fenwick, Christy</cp:lastModifiedBy>
  <cp:revision>10</cp:revision>
  <dcterms:created xsi:type="dcterms:W3CDTF">2016-01-04T14:28:32Z</dcterms:created>
  <dcterms:modified xsi:type="dcterms:W3CDTF">2016-01-25T19:18:59Z</dcterms:modified>
</cp:coreProperties>
</file>